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7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4CFB0-9CE2-9747-9516-AAEF27219299}" type="datetimeFigureOut">
              <a:rPr lang="en-US" smtClean="0"/>
              <a:t>2/12/16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C886D-CF2C-1648-A46B-18AA31BA7F35}" type="slidenum">
              <a:rPr lang="en-US" smtClean="0"/>
              <a:t>‹#›</a:t>
            </a:fld>
            <a:endParaRPr lang="en-US"/>
          </a:p>
        </p:txBody>
      </p:sp>
    </p:spTree>
    <p:extLst>
      <p:ext uri="{BB962C8B-B14F-4D97-AF65-F5344CB8AC3E}">
        <p14:creationId xmlns:p14="http://schemas.microsoft.com/office/powerpoint/2010/main" val="12747121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6C886D-CF2C-1648-A46B-18AA31BA7F35}" type="slidenum">
              <a:rPr lang="en-US" smtClean="0"/>
              <a:t>3</a:t>
            </a:fld>
            <a:endParaRPr lang="en-US"/>
          </a:p>
        </p:txBody>
      </p:sp>
    </p:spTree>
    <p:extLst>
      <p:ext uri="{BB962C8B-B14F-4D97-AF65-F5344CB8AC3E}">
        <p14:creationId xmlns:p14="http://schemas.microsoft.com/office/powerpoint/2010/main" val="3552550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2/12/16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2/12/16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2/12/16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2/12/16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2/12/16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2/12/16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2/12/16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5.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dirty="0" smtClean="0">
                <a:latin typeface="Harrington"/>
                <a:cs typeface="Harrington"/>
              </a:rPr>
              <a:t>Alaina Taylor</a:t>
            </a:r>
          </a:p>
          <a:p>
            <a:pPr algn="ctr"/>
            <a:r>
              <a:rPr lang="en-US" dirty="0" smtClean="0">
                <a:latin typeface="Harrington"/>
                <a:cs typeface="Harrington"/>
              </a:rPr>
              <a:t>2-9-16</a:t>
            </a:r>
          </a:p>
          <a:p>
            <a:pPr algn="ctr"/>
            <a:r>
              <a:rPr lang="en-US" dirty="0" smtClean="0">
                <a:latin typeface="Harrington"/>
                <a:cs typeface="Harrington"/>
              </a:rPr>
              <a:t>4th</a:t>
            </a:r>
            <a:endParaRPr lang="en-US" dirty="0">
              <a:latin typeface="Harrington"/>
              <a:cs typeface="Harrington"/>
            </a:endParaRPr>
          </a:p>
        </p:txBody>
      </p:sp>
      <p:sp>
        <p:nvSpPr>
          <p:cNvPr id="3" name="Title 2"/>
          <p:cNvSpPr>
            <a:spLocks noGrp="1"/>
          </p:cNvSpPr>
          <p:nvPr>
            <p:ph type="title"/>
          </p:nvPr>
        </p:nvSpPr>
        <p:spPr/>
        <p:txBody>
          <a:bodyPr/>
          <a:lstStyle/>
          <a:p>
            <a:pPr algn="ctr"/>
            <a:r>
              <a:rPr lang="en-US" dirty="0" smtClean="0">
                <a:solidFill>
                  <a:schemeClr val="accent1"/>
                </a:solidFill>
                <a:latin typeface="Harrington"/>
                <a:cs typeface="Harrington"/>
              </a:rPr>
              <a:t>What Was family life like in Rome? </a:t>
            </a:r>
            <a:endParaRPr lang="en-US" dirty="0">
              <a:solidFill>
                <a:schemeClr val="accent1"/>
              </a:solidFill>
              <a:latin typeface="Harrington"/>
              <a:cs typeface="Harrington"/>
            </a:endParaRPr>
          </a:p>
        </p:txBody>
      </p:sp>
    </p:spTree>
    <p:extLst>
      <p:ext uri="{BB962C8B-B14F-4D97-AF65-F5344CB8AC3E}">
        <p14:creationId xmlns:p14="http://schemas.microsoft.com/office/powerpoint/2010/main" val="27524249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7067" y="1719071"/>
            <a:ext cx="8703733" cy="4867996"/>
          </a:xfrm>
          <a:solidFill>
            <a:schemeClr val="accent1"/>
          </a:solidFill>
        </p:spPr>
        <p:txBody>
          <a:bodyPr/>
          <a:lstStyle/>
          <a:p>
            <a:pPr marL="45720" indent="0">
              <a:buNone/>
            </a:pPr>
            <a:r>
              <a:rPr lang="en-US" dirty="0" smtClean="0"/>
              <a:t>	</a:t>
            </a:r>
            <a:r>
              <a:rPr lang="en-US" b="1" dirty="0" smtClean="0">
                <a:latin typeface="Harrington"/>
                <a:cs typeface="Harrington"/>
              </a:rPr>
              <a:t>The main things that roman children learned at school was reading, writing, and rhetoric or public speaking. Poor Romans were not able to send their children to school, however, wealthy Romans hired tutors to teach their children at home. Older boys attended school and learned all of the main subjects. Older girls learned at home and were also taught household duties</a:t>
            </a:r>
            <a:r>
              <a:rPr lang="en-US" b="1" dirty="0" smtClean="0">
                <a:latin typeface="Lucida Calligraphy"/>
                <a:cs typeface="Lucida Calligraphy"/>
              </a:rPr>
              <a:t>.  </a:t>
            </a:r>
            <a:endParaRPr lang="en-US" b="1" dirty="0">
              <a:latin typeface="Lucida Calligraphy"/>
              <a:cs typeface="Lucida Calligraphy"/>
            </a:endParaRPr>
          </a:p>
        </p:txBody>
      </p:sp>
      <p:sp>
        <p:nvSpPr>
          <p:cNvPr id="3" name="Title 2"/>
          <p:cNvSpPr>
            <a:spLocks noGrp="1"/>
          </p:cNvSpPr>
          <p:nvPr>
            <p:ph type="title"/>
          </p:nvPr>
        </p:nvSpPr>
        <p:spPr/>
        <p:txBody>
          <a:bodyPr/>
          <a:lstStyle/>
          <a:p>
            <a:r>
              <a:rPr lang="en-US" dirty="0" smtClean="0">
                <a:latin typeface="Harrington"/>
                <a:cs typeface="Harrington"/>
              </a:rPr>
              <a:t>Education</a:t>
            </a:r>
            <a:endParaRPr lang="en-US" dirty="0">
              <a:latin typeface="Harrington"/>
              <a:cs typeface="Harrington"/>
            </a:endParaRPr>
          </a:p>
        </p:txBody>
      </p:sp>
      <p:pic>
        <p:nvPicPr>
          <p:cNvPr id="4" name="Picture 3" descr="roman education .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691465"/>
            <a:ext cx="2971800" cy="1880943"/>
          </a:xfrm>
          <a:prstGeom prst="rect">
            <a:avLst/>
          </a:prstGeom>
        </p:spPr>
      </p:pic>
      <p:pic>
        <p:nvPicPr>
          <p:cNvPr id="5" name="Picture 4" descr="romantutor.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9065" y="3823084"/>
            <a:ext cx="2641601" cy="2611583"/>
          </a:xfrm>
          <a:prstGeom prst="rect">
            <a:avLst/>
          </a:prstGeom>
        </p:spPr>
      </p:pic>
      <p:pic>
        <p:nvPicPr>
          <p:cNvPr id="6" name="Picture 5" descr="Photo on 2-10-16 at 12.33 PM.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64552" y="3823084"/>
            <a:ext cx="2397708" cy="2074332"/>
          </a:xfrm>
          <a:prstGeom prst="rect">
            <a:avLst/>
          </a:prstGeom>
        </p:spPr>
      </p:pic>
    </p:spTree>
    <p:extLst>
      <p:ext uri="{BB962C8B-B14F-4D97-AF65-F5344CB8AC3E}">
        <p14:creationId xmlns:p14="http://schemas.microsoft.com/office/powerpoint/2010/main" val="887270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000" y="304800"/>
            <a:ext cx="6502400" cy="6350000"/>
          </a:xfrm>
          <a:solidFill>
            <a:schemeClr val="tx2"/>
          </a:solidFill>
        </p:spPr>
        <p:txBody>
          <a:bodyPr>
            <a:normAutofit/>
          </a:bodyPr>
          <a:lstStyle/>
          <a:p>
            <a:pPr marL="45720" indent="0">
              <a:buNone/>
            </a:pPr>
            <a:r>
              <a:rPr lang="en-US" sz="2400" dirty="0" smtClean="0">
                <a:solidFill>
                  <a:schemeClr val="bg1"/>
                </a:solidFill>
                <a:latin typeface="Harrington"/>
                <a:cs typeface="Harrington"/>
              </a:rPr>
              <a:t>	Most Roman households included the father, often called “Paterfamilias,” which means father of the family. </a:t>
            </a:r>
            <a:r>
              <a:rPr lang="en-US" sz="2400" dirty="0">
                <a:solidFill>
                  <a:schemeClr val="bg1"/>
                </a:solidFill>
                <a:latin typeface="Harrington"/>
                <a:cs typeface="Harrington"/>
              </a:rPr>
              <a:t>H</a:t>
            </a:r>
            <a:r>
              <a:rPr lang="en-US" sz="2400" dirty="0" smtClean="0">
                <a:solidFill>
                  <a:schemeClr val="bg1"/>
                </a:solidFill>
                <a:latin typeface="Harrington"/>
                <a:cs typeface="Harrington"/>
              </a:rPr>
              <a:t>e had full control over the family members and punished the children severely. Then you had his wife, children, and other relatives. If the family was upper class, slaves and servants also lived in the house. </a:t>
            </a:r>
            <a:endParaRPr lang="en-US" sz="2400" dirty="0">
              <a:solidFill>
                <a:schemeClr val="bg1"/>
              </a:solidFill>
              <a:latin typeface="Harrington"/>
              <a:cs typeface="Harrington"/>
            </a:endParaRPr>
          </a:p>
        </p:txBody>
      </p:sp>
      <p:sp>
        <p:nvSpPr>
          <p:cNvPr id="4" name="Title 3"/>
          <p:cNvSpPr>
            <a:spLocks noGrp="1"/>
          </p:cNvSpPr>
          <p:nvPr>
            <p:ph type="title"/>
          </p:nvPr>
        </p:nvSpPr>
        <p:spPr>
          <a:xfrm>
            <a:off x="7159752" y="985181"/>
            <a:ext cx="1675660" cy="1673352"/>
          </a:xfrm>
        </p:spPr>
        <p:txBody>
          <a:bodyPr/>
          <a:lstStyle/>
          <a:p>
            <a:r>
              <a:rPr lang="en-US" sz="2400" dirty="0" smtClean="0">
                <a:solidFill>
                  <a:srgbClr val="FFFFFF"/>
                </a:solidFill>
                <a:latin typeface="Harrington"/>
                <a:cs typeface="Harrington"/>
              </a:rPr>
              <a:t>Who all lived In the home?</a:t>
            </a:r>
            <a:endParaRPr lang="en-US" sz="2400" dirty="0">
              <a:solidFill>
                <a:schemeClr val="accent4"/>
              </a:solidFill>
              <a:latin typeface="Harrington"/>
              <a:cs typeface="Harrington"/>
            </a:endParaRPr>
          </a:p>
        </p:txBody>
      </p:sp>
      <p:pic>
        <p:nvPicPr>
          <p:cNvPr id="3" name="Picture 2" descr="romefamil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3867149"/>
            <a:ext cx="3259668" cy="2444751"/>
          </a:xfrm>
          <a:prstGeom prst="rect">
            <a:avLst/>
          </a:prstGeom>
        </p:spPr>
      </p:pic>
      <p:pic>
        <p:nvPicPr>
          <p:cNvPr id="5" name="Picture 4" descr="Photo on 2-11-16 at 12.51 PM.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3669" y="3867149"/>
            <a:ext cx="3242732" cy="2444751"/>
          </a:xfrm>
          <a:prstGeom prst="rect">
            <a:avLst/>
          </a:prstGeom>
        </p:spPr>
      </p:pic>
    </p:spTree>
    <p:extLst>
      <p:ext uri="{BB962C8B-B14F-4D97-AF65-F5344CB8AC3E}">
        <p14:creationId xmlns:p14="http://schemas.microsoft.com/office/powerpoint/2010/main" val="41720451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40632" y="1703135"/>
            <a:ext cx="8662736" cy="4914233"/>
          </a:xfrm>
          <a:solidFill>
            <a:schemeClr val="accent1"/>
          </a:solidFill>
          <a:ln>
            <a:solidFill>
              <a:schemeClr val="accent1"/>
            </a:solidFill>
          </a:ln>
        </p:spPr>
        <p:txBody>
          <a:bodyPr/>
          <a:lstStyle/>
          <a:p>
            <a:pPr marL="45720" indent="0">
              <a:buNone/>
            </a:pPr>
            <a:r>
              <a:rPr lang="en-US" dirty="0" smtClean="0">
                <a:solidFill>
                  <a:schemeClr val="accent4">
                    <a:lumMod val="75000"/>
                  </a:schemeClr>
                </a:solidFill>
                <a:latin typeface="Harrington"/>
                <a:cs typeface="Harrington"/>
              </a:rPr>
              <a:t>Roman sports </a:t>
            </a:r>
            <a:r>
              <a:rPr lang="en-US" dirty="0" smtClean="0">
                <a:solidFill>
                  <a:schemeClr val="accent4">
                    <a:lumMod val="75000"/>
                  </a:schemeClr>
                </a:solidFill>
                <a:latin typeface="Harrington"/>
                <a:cs typeface="Harrington"/>
              </a:rPr>
              <a:t>mainly involved men and were very brutal. The first type of sports were played at wealthy peoples’ villas. The men that participated in these sports included slaves that lost their citizenship, slaves, and prisoners of war. The main sports that were played involved boxing, chariot racing, and gladiator battles. </a:t>
            </a:r>
            <a:endParaRPr lang="en-US" dirty="0">
              <a:solidFill>
                <a:schemeClr val="accent4">
                  <a:lumMod val="75000"/>
                </a:schemeClr>
              </a:solidFill>
              <a:latin typeface="Harrington"/>
              <a:cs typeface="Harrington"/>
            </a:endParaRPr>
          </a:p>
        </p:txBody>
      </p:sp>
      <p:sp>
        <p:nvSpPr>
          <p:cNvPr id="6" name="Title 5"/>
          <p:cNvSpPr>
            <a:spLocks noGrp="1"/>
          </p:cNvSpPr>
          <p:nvPr>
            <p:ph type="title"/>
          </p:nvPr>
        </p:nvSpPr>
        <p:spPr/>
        <p:txBody>
          <a:bodyPr/>
          <a:lstStyle/>
          <a:p>
            <a:r>
              <a:rPr lang="en-US" dirty="0" smtClean="0">
                <a:latin typeface="Harrington"/>
                <a:cs typeface="Harrington"/>
              </a:rPr>
              <a:t>Roman Sports</a:t>
            </a:r>
            <a:endParaRPr lang="en-US" dirty="0">
              <a:latin typeface="Harrington"/>
              <a:cs typeface="Harrington"/>
            </a:endParaRPr>
          </a:p>
        </p:txBody>
      </p:sp>
      <p:pic>
        <p:nvPicPr>
          <p:cNvPr id="7" name="Picture 6" descr="ROME_BOX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371474"/>
            <a:ext cx="1780190" cy="2245894"/>
          </a:xfrm>
          <a:prstGeom prst="rect">
            <a:avLst/>
          </a:prstGeom>
        </p:spPr>
      </p:pic>
      <p:pic>
        <p:nvPicPr>
          <p:cNvPr id="8" name="Picture 7" descr="roman sport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369" y="4534314"/>
            <a:ext cx="2991184" cy="1773575"/>
          </a:xfrm>
          <a:prstGeom prst="rect">
            <a:avLst/>
          </a:prstGeom>
        </p:spPr>
      </p:pic>
      <p:pic>
        <p:nvPicPr>
          <p:cNvPr id="9" name="Picture 8" descr="Photo on 2-12-16 at 11.42 AM.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7499" y="4371474"/>
            <a:ext cx="3158289" cy="2105526"/>
          </a:xfrm>
          <a:prstGeom prst="rect">
            <a:avLst/>
          </a:prstGeom>
        </p:spPr>
      </p:pic>
    </p:spTree>
    <p:extLst>
      <p:ext uri="{BB962C8B-B14F-4D97-AF65-F5344CB8AC3E}">
        <p14:creationId xmlns:p14="http://schemas.microsoft.com/office/powerpoint/2010/main" val="31526230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314</TotalTime>
  <Words>87</Words>
  <Application>Microsoft Macintosh PowerPoint</Application>
  <PresentationFormat>On-screen Show (4:3)</PresentationFormat>
  <Paragraphs>11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Grid</vt:lpstr>
      <vt:lpstr>What Was family life like in Rome? </vt:lpstr>
      <vt:lpstr>Education</vt:lpstr>
      <vt:lpstr>Who all lived In the home?</vt:lpstr>
      <vt:lpstr>Roman Sports</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acs</dc:creator>
  <cp:lastModifiedBy>acs</cp:lastModifiedBy>
  <cp:revision>15</cp:revision>
  <dcterms:created xsi:type="dcterms:W3CDTF">2016-02-08T18:54:56Z</dcterms:created>
  <dcterms:modified xsi:type="dcterms:W3CDTF">2016-02-12T17:44:01Z</dcterms:modified>
</cp:coreProperties>
</file>